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5F1-6987-4AB6-97B4-B3C56DE5980A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0F9-F615-4750-B685-0E37318DF2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5F1-6987-4AB6-97B4-B3C56DE5980A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0F9-F615-4750-B685-0E37318DF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5F1-6987-4AB6-97B4-B3C56DE5980A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0F9-F615-4750-B685-0E37318DF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5F1-6987-4AB6-97B4-B3C56DE5980A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0F9-F615-4750-B685-0E37318DF2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5F1-6987-4AB6-97B4-B3C56DE5980A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0F9-F615-4750-B685-0E37318DF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5F1-6987-4AB6-97B4-B3C56DE5980A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0F9-F615-4750-B685-0E37318DF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5F1-6987-4AB6-97B4-B3C56DE5980A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0F9-F615-4750-B685-0E37318DF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5F1-6987-4AB6-97B4-B3C56DE5980A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0F9-F615-4750-B685-0E37318DF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5F1-6987-4AB6-97B4-B3C56DE5980A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0F9-F615-4750-B685-0E37318DF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5F1-6987-4AB6-97B4-B3C56DE5980A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0F9-F615-4750-B685-0E37318DF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5F1-6987-4AB6-97B4-B3C56DE5980A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0F9-F615-4750-B685-0E37318DF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F7D15F1-6987-4AB6-97B4-B3C56DE5980A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1A140F9-F615-4750-B685-0E37318DF21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Website Improvements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PNDWC Interactive GIS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Data Portal Prepped for River ware Files</a:t>
            </a:r>
          </a:p>
          <a:p>
            <a:r>
              <a:rPr lang="en-US" dirty="0" smtClean="0"/>
              <a:t>File structure optimized for Portability</a:t>
            </a:r>
          </a:p>
          <a:p>
            <a:r>
              <a:rPr lang="en-US" dirty="0" smtClean="0"/>
              <a:t>Graphic Design modernized</a:t>
            </a:r>
          </a:p>
          <a:p>
            <a:r>
              <a:rPr lang="en-US" dirty="0"/>
              <a:t>E</a:t>
            </a:r>
            <a:r>
              <a:rPr lang="en-US" dirty="0" smtClean="0"/>
              <a:t>xpanded to include educational resources</a:t>
            </a:r>
          </a:p>
          <a:p>
            <a:r>
              <a:rPr lang="en-US" dirty="0" smtClean="0"/>
              <a:t>River ware emphasized and explained</a:t>
            </a:r>
          </a:p>
          <a:p>
            <a:r>
              <a:rPr lang="en-US" dirty="0" smtClean="0"/>
              <a:t>Redundant files and Coding Errors removed</a:t>
            </a:r>
          </a:p>
        </p:txBody>
      </p:sp>
    </p:spTree>
    <p:extLst>
      <p:ext uri="{BB962C8B-B14F-4D97-AF65-F5344CB8AC3E}">
        <p14:creationId xmlns:p14="http://schemas.microsoft.com/office/powerpoint/2010/main" val="42830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Portal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8059"/>
            <a:ext cx="7924800" cy="4114800"/>
          </a:xfrm>
        </p:spPr>
        <p:txBody>
          <a:bodyPr/>
          <a:lstStyle/>
          <a:p>
            <a:r>
              <a:rPr lang="en-US" dirty="0" smtClean="0"/>
              <a:t>Format of Data Portal was streamlined for ease of use and legibility</a:t>
            </a:r>
          </a:p>
          <a:p>
            <a:r>
              <a:rPr lang="en-US" dirty="0" smtClean="0"/>
              <a:t>Integrity of current data checked and preserved</a:t>
            </a:r>
          </a:p>
          <a:p>
            <a:r>
              <a:rPr lang="en-US" dirty="0" smtClean="0"/>
              <a:t>Modular code blocks prepared for the addition of new data*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26037"/>
            <a:ext cx="8305800" cy="133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7700" y="4648200"/>
            <a:ext cx="422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*Currently the new category does not contain river ware files, but the infrastructure is in place to include them quickly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924800" cy="579438"/>
          </a:xfrm>
        </p:spPr>
        <p:txBody>
          <a:bodyPr/>
          <a:lstStyle/>
          <a:p>
            <a:r>
              <a:rPr lang="en-US" dirty="0" smtClean="0"/>
              <a:t>Design Changes: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11" y="747595"/>
            <a:ext cx="6553200" cy="48565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98458"/>
            <a:ext cx="3886200" cy="289384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15900" dist="63500" dir="2700000" algn="tl" rotWithShape="0">
              <a:prstClr val="black">
                <a:alpha val="71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43800" y="168637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Menu options</a:t>
            </a:r>
          </a:p>
          <a:p>
            <a:r>
              <a:rPr lang="en-US" dirty="0"/>
              <a:t>h</a:t>
            </a:r>
            <a:r>
              <a:rPr lang="en-US" dirty="0" smtClean="0"/>
              <a:t>ave been truncated for clarity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062802"/>
            <a:ext cx="112242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Old Design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0756" y="5105400"/>
            <a:ext cx="12057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New Design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5452" y="566156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Colors and formatting have been altered to increase legibility and highlight links, but layout</a:t>
            </a:r>
          </a:p>
          <a:p>
            <a:r>
              <a:rPr lang="en-US" dirty="0" smtClean="0"/>
              <a:t>Has been maintained to match PDNWC Branding </a:t>
            </a:r>
          </a:p>
          <a:p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7467600" y="2876389"/>
            <a:ext cx="762000" cy="1353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116" y="1524000"/>
            <a:ext cx="7924800" cy="15143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GIS and Modeling Page expanded  to include Introduction to the modeling process</a:t>
            </a:r>
          </a:p>
          <a:p>
            <a:r>
              <a:rPr lang="en-US" dirty="0" smtClean="0"/>
              <a:t>Links to river ware and other educational resources are provided</a:t>
            </a:r>
          </a:p>
          <a:p>
            <a:r>
              <a:rPr lang="en-US" dirty="0" smtClean="0"/>
              <a:t>Original Page content Preserved </a:t>
            </a:r>
          </a:p>
          <a:p>
            <a:r>
              <a:rPr lang="en-US" dirty="0"/>
              <a:t>Add background information, and explain in plain language the project’s </a:t>
            </a:r>
            <a:r>
              <a:rPr lang="en-US" dirty="0" smtClean="0"/>
              <a:t>significance*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7344" y="3657600"/>
            <a:ext cx="792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Tutorial to help user obtain river ware viewer and utilize models</a:t>
            </a:r>
          </a:p>
          <a:p>
            <a:r>
              <a:rPr lang="en-US" dirty="0" smtClean="0"/>
              <a:t>Basic instruction on use of river ware viewer</a:t>
            </a:r>
          </a:p>
          <a:p>
            <a:r>
              <a:rPr lang="en-US" dirty="0" smtClean="0"/>
              <a:t>Expanded links to data portal and third party resources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466886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Planned Improvements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0706" y="6539299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Ongoing process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12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78</TotalTime>
  <Words>204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Horizon</vt:lpstr>
      <vt:lpstr>PNDWC Interactive GIS Project</vt:lpstr>
      <vt:lpstr>Improvements:</vt:lpstr>
      <vt:lpstr>Data Portal Preparation</vt:lpstr>
      <vt:lpstr>Design Changes:</vt:lpstr>
      <vt:lpstr>Educational Page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Damon</dc:creator>
  <cp:lastModifiedBy>Nicholas Damon</cp:lastModifiedBy>
  <cp:revision>7</cp:revision>
  <dcterms:created xsi:type="dcterms:W3CDTF">2012-02-02T21:22:10Z</dcterms:created>
  <dcterms:modified xsi:type="dcterms:W3CDTF">2012-02-02T22:40:26Z</dcterms:modified>
</cp:coreProperties>
</file>